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AEE99-1DB6-4CB9-B9FD-CA090D70B634}" type="datetimeFigureOut">
              <a:rPr lang="sl-SI" smtClean="0"/>
              <a:pPr/>
              <a:t>9.12.2014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ABE75-0390-4962-AC20-42591160593F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AEE99-1DB6-4CB9-B9FD-CA090D70B634}" type="datetimeFigureOut">
              <a:rPr lang="sl-SI" smtClean="0"/>
              <a:pPr/>
              <a:t>9.12.2014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ABE75-0390-4962-AC20-42591160593F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AEE99-1DB6-4CB9-B9FD-CA090D70B634}" type="datetimeFigureOut">
              <a:rPr lang="sl-SI" smtClean="0"/>
              <a:pPr/>
              <a:t>9.12.2014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ABE75-0390-4962-AC20-42591160593F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AEE99-1DB6-4CB9-B9FD-CA090D70B634}" type="datetimeFigureOut">
              <a:rPr lang="sl-SI" smtClean="0"/>
              <a:pPr/>
              <a:t>9.12.2014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ABE75-0390-4962-AC20-42591160593F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AEE99-1DB6-4CB9-B9FD-CA090D70B634}" type="datetimeFigureOut">
              <a:rPr lang="sl-SI" smtClean="0"/>
              <a:pPr/>
              <a:t>9.12.2014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ABE75-0390-4962-AC20-42591160593F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AEE99-1DB6-4CB9-B9FD-CA090D70B634}" type="datetimeFigureOut">
              <a:rPr lang="sl-SI" smtClean="0"/>
              <a:pPr/>
              <a:t>9.12.2014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ABE75-0390-4962-AC20-42591160593F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AEE99-1DB6-4CB9-B9FD-CA090D70B634}" type="datetimeFigureOut">
              <a:rPr lang="sl-SI" smtClean="0"/>
              <a:pPr/>
              <a:t>9.12.2014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ABE75-0390-4962-AC20-42591160593F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AEE99-1DB6-4CB9-B9FD-CA090D70B634}" type="datetimeFigureOut">
              <a:rPr lang="sl-SI" smtClean="0"/>
              <a:pPr/>
              <a:t>9.12.2014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ABE75-0390-4962-AC20-42591160593F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AEE99-1DB6-4CB9-B9FD-CA090D70B634}" type="datetimeFigureOut">
              <a:rPr lang="sl-SI" smtClean="0"/>
              <a:pPr/>
              <a:t>9.12.2014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ABE75-0390-4962-AC20-42591160593F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AEE99-1DB6-4CB9-B9FD-CA090D70B634}" type="datetimeFigureOut">
              <a:rPr lang="sl-SI" smtClean="0"/>
              <a:pPr/>
              <a:t>9.12.2014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ABE75-0390-4962-AC20-42591160593F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AEE99-1DB6-4CB9-B9FD-CA090D70B634}" type="datetimeFigureOut">
              <a:rPr lang="sl-SI" smtClean="0"/>
              <a:pPr/>
              <a:t>9.12.2014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ABE75-0390-4962-AC20-42591160593F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AEE99-1DB6-4CB9-B9FD-CA090D70B634}" type="datetimeFigureOut">
              <a:rPr lang="sl-SI" smtClean="0"/>
              <a:pPr/>
              <a:t>9.12.2014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ABE75-0390-4962-AC20-42591160593F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395536" y="620688"/>
            <a:ext cx="8280920" cy="5904656"/>
          </a:xfrm>
        </p:spPr>
        <p:txBody>
          <a:bodyPr>
            <a:normAutofit fontScale="92500" lnSpcReduction="20000"/>
          </a:bodyPr>
          <a:lstStyle/>
          <a:p>
            <a:r>
              <a:rPr lang="sl-SI" dirty="0" smtClean="0">
                <a:solidFill>
                  <a:schemeClr val="tx1"/>
                </a:solidFill>
              </a:rPr>
              <a:t>Gospod Jezus,</a:t>
            </a:r>
          </a:p>
          <a:p>
            <a:r>
              <a:rPr lang="sl-SI" dirty="0" smtClean="0">
                <a:solidFill>
                  <a:schemeClr val="tx1"/>
                </a:solidFill>
              </a:rPr>
              <a:t>obudi v nas spoštovanje do vsakega </a:t>
            </a:r>
          </a:p>
          <a:p>
            <a:r>
              <a:rPr lang="sl-SI" dirty="0" smtClean="0">
                <a:solidFill>
                  <a:schemeClr val="tx1"/>
                </a:solidFill>
              </a:rPr>
              <a:t>nerojenega človeškega življenja,</a:t>
            </a:r>
          </a:p>
          <a:p>
            <a:r>
              <a:rPr lang="sl-SI" dirty="0" smtClean="0">
                <a:solidFill>
                  <a:schemeClr val="tx1"/>
                </a:solidFill>
              </a:rPr>
              <a:t>naredi nas sposobne </a:t>
            </a:r>
          </a:p>
          <a:p>
            <a:r>
              <a:rPr lang="sl-SI" dirty="0" smtClean="0">
                <a:solidFill>
                  <a:schemeClr val="tx1"/>
                </a:solidFill>
              </a:rPr>
              <a:t>v sadu materinega telesa </a:t>
            </a:r>
          </a:p>
          <a:p>
            <a:r>
              <a:rPr lang="sl-SI" dirty="0" smtClean="0">
                <a:solidFill>
                  <a:schemeClr val="tx1"/>
                </a:solidFill>
              </a:rPr>
              <a:t>gledati čudovito delo Stvarnika,</a:t>
            </a:r>
          </a:p>
          <a:p>
            <a:r>
              <a:rPr lang="sl-SI" dirty="0" smtClean="0">
                <a:solidFill>
                  <a:schemeClr val="tx1"/>
                </a:solidFill>
              </a:rPr>
              <a:t>daj, da bodo naša srca velikodušno sprejela</a:t>
            </a:r>
          </a:p>
          <a:p>
            <a:r>
              <a:rPr lang="sl-SI" dirty="0" smtClean="0">
                <a:solidFill>
                  <a:schemeClr val="tx1"/>
                </a:solidFill>
              </a:rPr>
              <a:t>vsakega otroka, ki vstopa v življenje. Amen.</a:t>
            </a:r>
          </a:p>
          <a:p>
            <a:pPr algn="r"/>
            <a:r>
              <a:rPr lang="sl-SI" sz="1200" dirty="0" smtClean="0"/>
              <a:t>papež Benedikt XVI.</a:t>
            </a:r>
          </a:p>
          <a:p>
            <a:endParaRPr lang="sl-SI" dirty="0" smtClean="0">
              <a:solidFill>
                <a:schemeClr val="tx1"/>
              </a:solidFill>
            </a:endParaRPr>
          </a:p>
          <a:p>
            <a:r>
              <a:rPr lang="sl-SI" dirty="0" smtClean="0">
                <a:solidFill>
                  <a:schemeClr val="tx1"/>
                </a:solidFill>
              </a:rPr>
              <a:t>Marija, kraljica družine, prosi za nas!</a:t>
            </a:r>
          </a:p>
          <a:p>
            <a:r>
              <a:rPr lang="sl-SI" dirty="0" smtClean="0">
                <a:solidFill>
                  <a:schemeClr val="tx1"/>
                </a:solidFill>
              </a:rPr>
              <a:t>Sveti Jožef, varuh nerojenih otrok, prosi za nas!</a:t>
            </a:r>
          </a:p>
          <a:p>
            <a:r>
              <a:rPr lang="sl-SI" dirty="0" smtClean="0">
                <a:solidFill>
                  <a:schemeClr val="tx1"/>
                </a:solidFill>
              </a:rPr>
              <a:t>Nedolžni otroci, prosite za nas!</a:t>
            </a:r>
          </a:p>
          <a:p>
            <a:endParaRPr lang="sl-SI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74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Officeova tema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Diapozitiv 1</dc:title>
  <dc:creator>Valentina</dc:creator>
  <cp:lastModifiedBy>Gost</cp:lastModifiedBy>
  <cp:revision>1</cp:revision>
  <dcterms:created xsi:type="dcterms:W3CDTF">2014-11-10T06:07:44Z</dcterms:created>
  <dcterms:modified xsi:type="dcterms:W3CDTF">2014-12-09T14:53:13Z</dcterms:modified>
</cp:coreProperties>
</file>